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30" autoAdjust="0"/>
    <p:restoredTop sz="60253" autoAdjust="0"/>
  </p:normalViewPr>
  <p:slideViewPr>
    <p:cSldViewPr snapToGrid="0">
      <p:cViewPr varScale="1">
        <p:scale>
          <a:sx n="70" d="100"/>
          <a:sy n="70" d="100"/>
        </p:scale>
        <p:origin x="19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1657D-A7B0-4665-83E0-D7C371DA8431}" type="datetimeFigureOut">
              <a:rPr lang="ko-KR" altLang="en-US" smtClean="0"/>
              <a:t>2020-03-26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B2FE8-72DD-4CAF-82B5-9D5CB284147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9641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인사</a:t>
            </a:r>
            <a:r>
              <a:rPr lang="en-US" altLang="ko-KR" dirty="0"/>
              <a:t>. 27</a:t>
            </a:r>
            <a:r>
              <a:rPr lang="ko-KR" altLang="en-US" dirty="0"/>
              <a:t>일에는 보강 포함하여 두번의 강의가 예정됨</a:t>
            </a:r>
            <a:r>
              <a:rPr lang="en-US" altLang="ko-KR" dirty="0"/>
              <a:t>. </a:t>
            </a:r>
            <a:r>
              <a:rPr lang="ko-KR" altLang="en-US" dirty="0"/>
              <a:t>오늘 강의는 제임스 </a:t>
            </a:r>
            <a:r>
              <a:rPr lang="ko-KR" altLang="en-US" dirty="0" err="1"/>
              <a:t>볼드윈이라는</a:t>
            </a:r>
            <a:r>
              <a:rPr lang="ko-KR" altLang="en-US" dirty="0"/>
              <a:t> 작가에 대한 이야기</a:t>
            </a:r>
            <a:r>
              <a:rPr lang="en-US" altLang="ko-KR" dirty="0"/>
              <a:t>, SB</a:t>
            </a:r>
            <a:r>
              <a:rPr lang="ko-KR" altLang="en-US" dirty="0"/>
              <a:t>의 주된 내용과 주제에 관한 이야기</a:t>
            </a:r>
            <a:r>
              <a:rPr lang="en-US" altLang="ko-KR" dirty="0"/>
              <a:t>, </a:t>
            </a:r>
            <a:r>
              <a:rPr lang="ko-KR" altLang="en-US" dirty="0"/>
              <a:t>특히 이 소설에서 중요한 모티프</a:t>
            </a:r>
            <a:r>
              <a:rPr lang="en-US" altLang="ko-KR" dirty="0"/>
              <a:t>(</a:t>
            </a:r>
            <a:r>
              <a:rPr lang="ko-KR" altLang="en-US" dirty="0"/>
              <a:t>작품에서 반복해서 다뤄지는 제재나 내용</a:t>
            </a:r>
            <a:r>
              <a:rPr lang="en-US" altLang="ko-KR" dirty="0"/>
              <a:t>, </a:t>
            </a:r>
            <a:r>
              <a:rPr lang="ko-KR" altLang="en-US" dirty="0"/>
              <a:t>문구</a:t>
            </a:r>
            <a:r>
              <a:rPr lang="en-US" altLang="ko-KR" dirty="0"/>
              <a:t>)</a:t>
            </a:r>
            <a:r>
              <a:rPr lang="ko-KR" altLang="en-US" dirty="0"/>
              <a:t>로  활용되는 미국 흑인음악</a:t>
            </a:r>
            <a:r>
              <a:rPr lang="en-US" altLang="ko-KR" dirty="0"/>
              <a:t>, Jazz Blues</a:t>
            </a:r>
            <a:r>
              <a:rPr lang="ko-KR" altLang="en-US" dirty="0"/>
              <a:t>와 뉴욕의 흑인공동체 </a:t>
            </a:r>
            <a:r>
              <a:rPr lang="en-US" altLang="ko-KR" dirty="0"/>
              <a:t>Harlem</a:t>
            </a:r>
            <a:r>
              <a:rPr lang="ko-KR" altLang="en-US" dirty="0"/>
              <a:t>에 관한 얘기를 해보겠음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B2FE8-72DD-4CAF-82B5-9D5CB2841473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7146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65225"/>
            <a:ext cx="5486400" cy="3086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848100"/>
          </a:xfrm>
        </p:spPr>
        <p:txBody>
          <a:bodyPr/>
          <a:lstStyle/>
          <a:p>
            <a:r>
              <a:rPr lang="ko-KR" altLang="en-US" dirty="0"/>
              <a:t>먼저</a:t>
            </a:r>
            <a:r>
              <a:rPr lang="en-US" altLang="ko-KR" dirty="0"/>
              <a:t>, </a:t>
            </a:r>
            <a:r>
              <a:rPr lang="ko-KR" altLang="en-US" dirty="0"/>
              <a:t>제임스 </a:t>
            </a:r>
            <a:r>
              <a:rPr lang="ko-KR" altLang="en-US" dirty="0" err="1"/>
              <a:t>볼드윈은</a:t>
            </a:r>
            <a:r>
              <a:rPr lang="ko-KR" altLang="en-US" dirty="0"/>
              <a:t> 어떤 작가였는가</a:t>
            </a:r>
            <a:r>
              <a:rPr lang="en-US" altLang="ko-KR" dirty="0"/>
              <a:t>? </a:t>
            </a:r>
            <a:r>
              <a:rPr lang="ko-KR" altLang="en-US" dirty="0"/>
              <a:t>신비평</a:t>
            </a:r>
            <a:r>
              <a:rPr lang="en-US" altLang="ko-KR" dirty="0"/>
              <a:t>(New Criticism)</a:t>
            </a:r>
            <a:r>
              <a:rPr lang="ko-KR" altLang="en-US" dirty="0"/>
              <a:t>이래 현대의 문학이론에서는 작가와 작품은 별개로 하는 경향이 있었지만</a:t>
            </a:r>
            <a:r>
              <a:rPr lang="en-US" altLang="ko-KR" dirty="0"/>
              <a:t>, </a:t>
            </a:r>
            <a:r>
              <a:rPr lang="ko-KR" altLang="en-US" dirty="0"/>
              <a:t>어떤 작품을 이해하는데 작가에 대한 지식은 필수</a:t>
            </a:r>
            <a:r>
              <a:rPr lang="en-US" altLang="ko-KR" dirty="0"/>
              <a:t>. </a:t>
            </a:r>
            <a:r>
              <a:rPr lang="ko-KR" altLang="en-US" dirty="0" err="1"/>
              <a:t>볼드윈은</a:t>
            </a:r>
            <a:r>
              <a:rPr lang="ko-KR" altLang="en-US" dirty="0"/>
              <a:t> 특히 그렇다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미국 흑인 소설가이고</a:t>
            </a:r>
            <a:r>
              <a:rPr lang="en-US" altLang="ko-KR" dirty="0"/>
              <a:t>, 20</a:t>
            </a:r>
            <a:r>
              <a:rPr lang="ko-KR" altLang="en-US" dirty="0"/>
              <a:t>세기 후반의 미국문학에서 가장 뛰어난 작가 중 하나</a:t>
            </a:r>
            <a:r>
              <a:rPr lang="en-US" altLang="ko-KR" dirty="0"/>
              <a:t>. </a:t>
            </a:r>
            <a:r>
              <a:rPr lang="ko-KR" altLang="en-US" dirty="0"/>
              <a:t>핵심을 찌르는 혜안</a:t>
            </a:r>
            <a:r>
              <a:rPr lang="en-US" altLang="ko-KR" dirty="0"/>
              <a:t>, </a:t>
            </a:r>
            <a:r>
              <a:rPr lang="ko-KR" altLang="en-US" dirty="0"/>
              <a:t>문제를 바라보는 놀라운 정직성 등으로 유명한 작가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미국사회의 흑인에 대한 인종차별의 문제를 직접적이고</a:t>
            </a:r>
            <a:r>
              <a:rPr lang="en-US" altLang="ko-KR" dirty="0"/>
              <a:t>, </a:t>
            </a:r>
            <a:r>
              <a:rPr lang="ko-KR" altLang="en-US" dirty="0"/>
              <a:t>강력하고도 유려한 문체로 고발한 소설과 산문으로 유명함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en-US" altLang="ko-KR" dirty="0"/>
              <a:t>1950</a:t>
            </a:r>
            <a:r>
              <a:rPr lang="ko-KR" altLang="en-US" dirty="0"/>
              <a:t>년대와 </a:t>
            </a:r>
            <a:r>
              <a:rPr lang="en-US" altLang="ko-KR" dirty="0"/>
              <a:t>60</a:t>
            </a:r>
            <a:r>
              <a:rPr lang="ko-KR" altLang="en-US" dirty="0"/>
              <a:t>년대의 미국 민권운동에 직접적인 영향을 끼친 인물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B2FE8-72DD-4CAF-82B5-9D5CB2841473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5335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1924</a:t>
            </a:r>
            <a:r>
              <a:rPr lang="ko-KR" altLang="en-US" dirty="0"/>
              <a:t>년 </a:t>
            </a:r>
            <a:r>
              <a:rPr lang="en-US" altLang="ko-KR" dirty="0"/>
              <a:t>8</a:t>
            </a:r>
            <a:r>
              <a:rPr lang="ko-KR" altLang="en-US" dirty="0"/>
              <a:t>월 </a:t>
            </a:r>
            <a:r>
              <a:rPr lang="en-US" altLang="ko-KR" dirty="0"/>
              <a:t>2</a:t>
            </a:r>
            <a:r>
              <a:rPr lang="ko-KR" altLang="en-US" dirty="0"/>
              <a:t>일에 뉴욕 </a:t>
            </a:r>
            <a:r>
              <a:rPr lang="ko-KR" altLang="en-US" dirty="0" err="1"/>
              <a:t>맨하탄의</a:t>
            </a:r>
            <a:r>
              <a:rPr lang="ko-KR" altLang="en-US" dirty="0"/>
              <a:t> </a:t>
            </a:r>
            <a:r>
              <a:rPr lang="en-US" altLang="ko-KR" dirty="0"/>
              <a:t>Harlem</a:t>
            </a:r>
            <a:r>
              <a:rPr lang="ko-KR" altLang="en-US" dirty="0"/>
              <a:t>에서 태어남</a:t>
            </a:r>
            <a:r>
              <a:rPr lang="en-US" altLang="ko-KR" dirty="0"/>
              <a:t>.  </a:t>
            </a:r>
            <a:r>
              <a:rPr lang="ko-KR" altLang="en-US" dirty="0"/>
              <a:t>할렘은 </a:t>
            </a:r>
            <a:r>
              <a:rPr lang="ko-KR" altLang="en-US" dirty="0" err="1"/>
              <a:t>맨하탄의</a:t>
            </a:r>
            <a:r>
              <a:rPr lang="ko-KR" altLang="en-US" dirty="0"/>
              <a:t> 북부</a:t>
            </a:r>
            <a:r>
              <a:rPr lang="en-US" altLang="ko-KR" dirty="0"/>
              <a:t>. </a:t>
            </a:r>
            <a:r>
              <a:rPr lang="ko-KR" altLang="en-US" dirty="0"/>
              <a:t>원래는 네덜란드사람들의 마을이었으나 </a:t>
            </a:r>
            <a:r>
              <a:rPr lang="en-US" altLang="ko-KR" dirty="0"/>
              <a:t>20</a:t>
            </a:r>
            <a:r>
              <a:rPr lang="ko-KR" altLang="en-US" dirty="0"/>
              <a:t>세기에 흑인들이 대거 이주한 이후 흑인들의 본거지가 됨</a:t>
            </a:r>
            <a:r>
              <a:rPr lang="en-US" altLang="ko-KR" dirty="0"/>
              <a:t>. 1920</a:t>
            </a:r>
            <a:r>
              <a:rPr lang="ko-KR" altLang="en-US" dirty="0"/>
              <a:t>년대와 </a:t>
            </a:r>
            <a:r>
              <a:rPr lang="en-US" altLang="ko-KR" dirty="0"/>
              <a:t>30</a:t>
            </a:r>
            <a:r>
              <a:rPr lang="ko-KR" altLang="en-US" dirty="0"/>
              <a:t>년대의 </a:t>
            </a:r>
            <a:r>
              <a:rPr lang="en-US" altLang="ko-KR" dirty="0"/>
              <a:t>Harlem Renaissance</a:t>
            </a:r>
            <a:r>
              <a:rPr lang="ko-KR" altLang="en-US" dirty="0"/>
              <a:t>라는 문화부흥기가 있었음</a:t>
            </a:r>
            <a:r>
              <a:rPr lang="en-US" altLang="ko-KR" dirty="0"/>
              <a:t>.  </a:t>
            </a:r>
          </a:p>
          <a:p>
            <a:r>
              <a:rPr lang="en-US" altLang="ko-KR" dirty="0"/>
              <a:t>Baldwin</a:t>
            </a:r>
            <a:r>
              <a:rPr lang="ko-KR" altLang="en-US" dirty="0"/>
              <a:t>은 생부를 모르고</a:t>
            </a:r>
            <a:r>
              <a:rPr lang="en-US" altLang="ko-KR" dirty="0"/>
              <a:t>, </a:t>
            </a:r>
            <a:r>
              <a:rPr lang="ko-KR" altLang="en-US" dirty="0"/>
              <a:t>재가한 어머니와 침례교 목사 의붓아버지와 함께 살았지만</a:t>
            </a:r>
            <a:r>
              <a:rPr lang="en-US" altLang="ko-KR" dirty="0"/>
              <a:t>, </a:t>
            </a:r>
            <a:r>
              <a:rPr lang="ko-KR" altLang="en-US" dirty="0"/>
              <a:t>관계가 매우 나빴음</a:t>
            </a:r>
            <a:r>
              <a:rPr lang="en-US" altLang="ko-KR" dirty="0"/>
              <a:t>. </a:t>
            </a:r>
            <a:r>
              <a:rPr lang="ko-KR" altLang="en-US" dirty="0"/>
              <a:t>거의</a:t>
            </a:r>
            <a:r>
              <a:rPr lang="en-US" altLang="ko-KR" dirty="0"/>
              <a:t> abuse</a:t>
            </a:r>
            <a:r>
              <a:rPr lang="ko-KR" altLang="en-US" dirty="0"/>
              <a:t>의 수준</a:t>
            </a:r>
            <a:r>
              <a:rPr lang="en-US" altLang="ko-KR" dirty="0"/>
              <a:t>. </a:t>
            </a:r>
            <a:r>
              <a:rPr lang="ko-KR" altLang="en-US" dirty="0"/>
              <a:t>잠깐 목사가 되려고도 했지만 곧 기독교가 매우 </a:t>
            </a:r>
            <a:r>
              <a:rPr lang="ko-KR" altLang="en-US" dirty="0" err="1"/>
              <a:t>인종차별적이고</a:t>
            </a:r>
            <a:r>
              <a:rPr lang="en-US" altLang="ko-KR" dirty="0"/>
              <a:t>, </a:t>
            </a:r>
            <a:r>
              <a:rPr lang="ko-KR" altLang="en-US" dirty="0"/>
              <a:t>위선적이라고 느낌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그러나 문학적 </a:t>
            </a:r>
            <a:r>
              <a:rPr lang="en-US" altLang="ko-KR" dirty="0" err="1"/>
              <a:t>mento</a:t>
            </a:r>
            <a:r>
              <a:rPr lang="ko-KR" altLang="en-US" dirty="0"/>
              <a:t>가 있었음</a:t>
            </a:r>
            <a:r>
              <a:rPr lang="en-US" altLang="ko-KR" dirty="0"/>
              <a:t>: </a:t>
            </a:r>
            <a:r>
              <a:rPr lang="en-US" altLang="ko-KR" dirty="0" err="1"/>
              <a:t>Countee</a:t>
            </a:r>
            <a:r>
              <a:rPr lang="ko-KR" altLang="en-US" dirty="0"/>
              <a:t> </a:t>
            </a:r>
            <a:r>
              <a:rPr lang="en-US" altLang="ko-KR" dirty="0"/>
              <a:t>Cullen, </a:t>
            </a:r>
            <a:r>
              <a:rPr lang="ko-KR" altLang="en-US" dirty="0"/>
              <a:t>시인</a:t>
            </a:r>
            <a:r>
              <a:rPr lang="en-US" altLang="ko-KR" dirty="0"/>
              <a:t>, </a:t>
            </a:r>
            <a:r>
              <a:rPr lang="ko-KR" altLang="en-US" dirty="0" err="1"/>
              <a:t>할렘르네쌍쓰의</a:t>
            </a:r>
            <a:r>
              <a:rPr lang="ko-KR" altLang="en-US" dirty="0"/>
              <a:t> 중심인물 중 하나</a:t>
            </a:r>
            <a:r>
              <a:rPr lang="en-US" altLang="ko-KR" dirty="0"/>
              <a:t>.</a:t>
            </a:r>
            <a:r>
              <a:rPr lang="ko-KR" altLang="en-US" dirty="0"/>
              <a:t> 또 하나는 </a:t>
            </a:r>
            <a:r>
              <a:rPr lang="en-US" altLang="ko-KR" dirty="0"/>
              <a:t>Native Son</a:t>
            </a:r>
            <a:r>
              <a:rPr lang="ko-KR" altLang="en-US" dirty="0"/>
              <a:t>이라는 소설로 유명한 </a:t>
            </a:r>
            <a:r>
              <a:rPr lang="en-US" altLang="ko-KR" dirty="0"/>
              <a:t>Richard Wright. </a:t>
            </a:r>
            <a:r>
              <a:rPr lang="ko-KR" altLang="en-US" dirty="0"/>
              <a:t>문학적인 </a:t>
            </a:r>
            <a:r>
              <a:rPr lang="ko-KR" altLang="en-US" dirty="0" err="1"/>
              <a:t>롤모델</a:t>
            </a:r>
            <a:r>
              <a:rPr lang="en-US" altLang="ko-KR" dirty="0"/>
              <a:t>. </a:t>
            </a:r>
            <a:r>
              <a:rPr lang="ko-KR" altLang="en-US" dirty="0"/>
              <a:t>훗날 그의 소설제목을 따서 “</a:t>
            </a:r>
            <a:r>
              <a:rPr lang="en-US" altLang="ko-KR" dirty="0"/>
              <a:t>Notes of a Native Son"</a:t>
            </a:r>
            <a:r>
              <a:rPr lang="ko-KR" altLang="en-US" dirty="0"/>
              <a:t>이라는 산문집을 냄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어릴 때부터 여러 차례 뉴욕의 경찰에 심문과 조사를 받고</a:t>
            </a:r>
            <a:r>
              <a:rPr lang="en-US" altLang="ko-KR" dirty="0"/>
              <a:t>, </a:t>
            </a:r>
            <a:r>
              <a:rPr lang="ko-KR" altLang="en-US" dirty="0"/>
              <a:t>미국의 공권력이 매우 인종차별적임을 실감함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전기에서 정확하게 언급되지 않은 부분은 </a:t>
            </a:r>
            <a:r>
              <a:rPr lang="ko-KR" altLang="en-US" dirty="0" err="1"/>
              <a:t>볼드윈이</a:t>
            </a:r>
            <a:r>
              <a:rPr lang="ko-KR" altLang="en-US" dirty="0"/>
              <a:t> </a:t>
            </a:r>
            <a:r>
              <a:rPr lang="en-US" altLang="ko-KR" dirty="0"/>
              <a:t>Gay/Bisexual</a:t>
            </a:r>
            <a:r>
              <a:rPr lang="ko-KR" altLang="en-US" dirty="0"/>
              <a:t>이라는 것</a:t>
            </a:r>
            <a:r>
              <a:rPr lang="en-US" altLang="ko-KR" dirty="0"/>
              <a:t>. </a:t>
            </a:r>
            <a:r>
              <a:rPr lang="ko-KR" altLang="en-US" dirty="0"/>
              <a:t>성적 소수자 해방운동에도 큰 족적을 남김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흑인에 대한 인종차별</a:t>
            </a:r>
            <a:r>
              <a:rPr lang="en-US" altLang="ko-KR" dirty="0"/>
              <a:t>, </a:t>
            </a:r>
            <a:r>
              <a:rPr lang="ko-KR" altLang="en-US" dirty="0"/>
              <a:t>성적 </a:t>
            </a:r>
            <a:r>
              <a:rPr lang="ko-KR" altLang="en-US" dirty="0" err="1"/>
              <a:t>소수자로서의</a:t>
            </a:r>
            <a:r>
              <a:rPr lang="ko-KR" altLang="en-US" dirty="0"/>
              <a:t> 차별 등으로 인해 뉴욕에서의 생활에 한계를 느끼고 그의 나이 </a:t>
            </a:r>
            <a:r>
              <a:rPr lang="en-US" altLang="ko-KR" dirty="0"/>
              <a:t>24</a:t>
            </a:r>
            <a:r>
              <a:rPr lang="ko-KR" altLang="en-US" dirty="0"/>
              <a:t>세였던 </a:t>
            </a:r>
            <a:r>
              <a:rPr lang="en-US" altLang="ko-KR" dirty="0"/>
              <a:t>1948</a:t>
            </a:r>
            <a:r>
              <a:rPr lang="ko-KR" altLang="en-US" dirty="0"/>
              <a:t>년에 프랑스 </a:t>
            </a:r>
            <a:r>
              <a:rPr lang="ko-KR" altLang="en-US" dirty="0" err="1"/>
              <a:t>빠리로</a:t>
            </a:r>
            <a:r>
              <a:rPr lang="ko-KR" altLang="en-US" dirty="0"/>
              <a:t> 이주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이후 출판과 민권운동을 위해 수차례 미국으로 돌아왔지만</a:t>
            </a:r>
            <a:r>
              <a:rPr lang="en-US" altLang="ko-KR" dirty="0"/>
              <a:t>, </a:t>
            </a:r>
            <a:r>
              <a:rPr lang="ko-KR" altLang="en-US" dirty="0"/>
              <a:t>끝까지 </a:t>
            </a:r>
            <a:r>
              <a:rPr lang="ko-KR" altLang="en-US" dirty="0" err="1"/>
              <a:t>빠리를</a:t>
            </a:r>
            <a:r>
              <a:rPr lang="ko-KR" altLang="en-US" dirty="0"/>
              <a:t> 거주지로 삼다가 </a:t>
            </a:r>
            <a:r>
              <a:rPr lang="en-US" altLang="ko-KR" dirty="0"/>
              <a:t>1987</a:t>
            </a:r>
            <a:r>
              <a:rPr lang="ko-KR" altLang="en-US" dirty="0"/>
              <a:t>년 </a:t>
            </a:r>
            <a:r>
              <a:rPr lang="en-US" altLang="ko-KR" dirty="0"/>
              <a:t>12</a:t>
            </a:r>
            <a:r>
              <a:rPr lang="ko-KR" altLang="en-US" dirty="0"/>
              <a:t>월 </a:t>
            </a:r>
            <a:r>
              <a:rPr lang="en-US" altLang="ko-KR" dirty="0"/>
              <a:t>1</a:t>
            </a:r>
            <a:r>
              <a:rPr lang="ko-KR" altLang="en-US" dirty="0"/>
              <a:t>일에 </a:t>
            </a:r>
            <a:r>
              <a:rPr lang="ko-KR" altLang="en-US" dirty="0" err="1"/>
              <a:t>빠리에서</a:t>
            </a:r>
            <a:r>
              <a:rPr lang="ko-KR" altLang="en-US" dirty="0"/>
              <a:t> 세상을 떠남</a:t>
            </a:r>
            <a:r>
              <a:rPr lang="en-US" altLang="ko-KR" dirty="0"/>
              <a:t>. </a:t>
            </a:r>
            <a:r>
              <a:rPr lang="ko-KR" altLang="en-US" dirty="0"/>
              <a:t>향년 </a:t>
            </a:r>
            <a:r>
              <a:rPr lang="en-US" altLang="ko-KR" dirty="0"/>
              <a:t>63</a:t>
            </a:r>
            <a:r>
              <a:rPr lang="ko-KR" altLang="en-US" dirty="0"/>
              <a:t>세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B2FE8-72DD-4CAF-82B5-9D5CB2841473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0651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/>
              <a:t>볼드윈은</a:t>
            </a:r>
            <a:r>
              <a:rPr lang="ko-KR" altLang="en-US" dirty="0"/>
              <a:t> 토박이의 노트라는 에세이집에서 소설가로서의 생각을 진솔하게 털어놓았음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r>
              <a:rPr lang="ko-KR" altLang="en-US" dirty="0"/>
              <a:t>이것에 의하면</a:t>
            </a:r>
            <a:r>
              <a:rPr lang="en-US" altLang="ko-KR" dirty="0"/>
              <a:t>, </a:t>
            </a:r>
            <a:r>
              <a:rPr lang="ko-KR" altLang="en-US" dirty="0" err="1"/>
              <a:t>볼드윈의</a:t>
            </a:r>
            <a:r>
              <a:rPr lang="ko-KR" altLang="en-US" dirty="0"/>
              <a:t> 예술적인 소명</a:t>
            </a:r>
            <a:r>
              <a:rPr lang="en-US" altLang="ko-KR" dirty="0"/>
              <a:t>, mission</a:t>
            </a:r>
            <a:r>
              <a:rPr lang="ko-KR" altLang="en-US" dirty="0"/>
              <a:t>은 “정직하고 좋은 작가가 되는 것</a:t>
            </a:r>
            <a:r>
              <a:rPr lang="en-US" altLang="ko-KR" dirty="0"/>
              <a:t>.”</a:t>
            </a:r>
          </a:p>
          <a:p>
            <a:endParaRPr lang="en-US" altLang="ko-KR" dirty="0"/>
          </a:p>
          <a:p>
            <a:r>
              <a:rPr lang="en-US" altLang="ko-KR" dirty="0"/>
              <a:t>1957</a:t>
            </a:r>
            <a:r>
              <a:rPr lang="ko-KR" altLang="en-US" dirty="0"/>
              <a:t>년은 미국 흑인들의 민권운동이 활발해지기 시작했을 때이고</a:t>
            </a:r>
            <a:r>
              <a:rPr lang="en-US" altLang="ko-KR" dirty="0"/>
              <a:t>, </a:t>
            </a:r>
            <a:r>
              <a:rPr lang="ko-KR" altLang="en-US" dirty="0"/>
              <a:t>이때 이 운동에 더 적극적으로 참여하기 위해 </a:t>
            </a:r>
            <a:r>
              <a:rPr lang="ko-KR" altLang="en-US" dirty="0" err="1"/>
              <a:t>빠리에서</a:t>
            </a:r>
            <a:r>
              <a:rPr lang="ko-KR" altLang="en-US" dirty="0"/>
              <a:t> 귀국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4B2FE8-72DD-4CAF-82B5-9D5CB2841473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7732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CEF3B-A037-46D0-B02C-1428F07E9383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1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1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/>
              <a:t>James Baldwin and </a:t>
            </a:r>
            <a:r>
              <a:rPr lang="en-US" altLang="ko-KR"/>
              <a:t>“Sonny’s Blues”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/>
              <a:t>Introduction to English Literature 04</a:t>
            </a:r>
          </a:p>
          <a:p>
            <a:r>
              <a:rPr lang="en-US" altLang="ko-KR"/>
              <a:t>March 27, 27-1, </a:t>
            </a:r>
            <a:r>
              <a:rPr lang="en-US" altLang="ko-KR" dirty="0"/>
              <a:t>2020</a:t>
            </a:r>
            <a:endParaRPr lang="ko-KR" altLang="en-US" dirty="0"/>
          </a:p>
        </p:txBody>
      </p:sp>
      <p:pic>
        <p:nvPicPr>
          <p:cNvPr id="5" name="오디오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5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418"/>
    </mc:Choice>
    <mc:Fallback xmlns="">
      <p:transition spd="slow" advTm="137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James Baldwin, who was he?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97280" y="2792186"/>
            <a:ext cx="10058400" cy="3076908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dirty="0"/>
              <a:t>African American novelist, one of the most insightful, honest American authors of the second half of the twentieth century.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/>
              <a:t>exposing the racial injustice at the heart of American society in a prose style that is consistently direct, eloquent and forceful.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/>
              <a:t> an important role in the Civil Rights Movement of the 1950s and 1960s.</a:t>
            </a:r>
            <a:endParaRPr lang="ko-KR" altLang="en-US" dirty="0"/>
          </a:p>
        </p:txBody>
      </p: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2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566"/>
    </mc:Choice>
    <mc:Fallback xmlns="">
      <p:transition spd="slow" advTm="263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Family Background and Personal Life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dirty="0"/>
              <a:t>Born on 2 August 1924 in Harlem.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/>
              <a:t> Baldwin never knew his biological father.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/>
              <a:t>at the age of 12, he published his first story.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/>
              <a:t>met the novelist Richard Wright, who read the manuscript of Baldwin's novel and offered him valuable encouragement.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/>
              <a:t>During his time in upstate New York, Baldwin was interrogated by the FBI in connection with an army deserter.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/>
              <a:t>In 1948, he move to Paris, where he remained for most of the next decade.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/>
              <a:t>He died of cancer on 1 December 1987 in St Paul de </a:t>
            </a:r>
            <a:r>
              <a:rPr lang="en-US" altLang="ko-KR" dirty="0" err="1"/>
              <a:t>Vence</a:t>
            </a:r>
            <a:r>
              <a:rPr lang="en-US" altLang="ko-KR" dirty="0"/>
              <a:t>, France.</a:t>
            </a:r>
            <a:endParaRPr lang="ko-KR" altLang="en-US" dirty="0"/>
          </a:p>
        </p:txBody>
      </p: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5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0599"/>
    </mc:Choice>
    <mc:Fallback xmlns="">
      <p:transition spd="slow" advTm="620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“Autobiographical Notes” in  essay collection </a:t>
            </a:r>
            <a:r>
              <a:rPr lang="en-US" altLang="ko-KR" i="1" dirty="0"/>
              <a:t>Notes of a Native Son</a:t>
            </a:r>
            <a:endParaRPr lang="ko-KR" altLang="en-US" i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097280" y="2514600"/>
            <a:ext cx="10058400" cy="3354494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ko-KR" dirty="0"/>
              <a:t>In essence, Baldwin argued, a person must strive for self-understanding, with an unflinching eye for the truth, before he or she can become a vital member of society.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/>
              <a:t>Baldwin's artistic mission: 'I want to be an honest man and a good writer.‘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ko-KR" dirty="0"/>
              <a:t>In 1957, as the Civil Rights Movement increasingly dominated the news, Baldwin moved back to the United States, intent on playing a more direct role in the mounting struggle against segregation and discrimination. </a:t>
            </a:r>
            <a:endParaRPr lang="ko-KR" altLang="en-US" dirty="0"/>
          </a:p>
        </p:txBody>
      </p: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4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010"/>
    </mc:Choice>
    <mc:Fallback xmlns="">
      <p:transition spd="slow" advTm="274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추억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932</TotalTime>
  <Words>679</Words>
  <Application>Microsoft Office PowerPoint</Application>
  <PresentationFormat>와이드스크린</PresentationFormat>
  <Paragraphs>43</Paragraphs>
  <Slides>4</Slides>
  <Notes>4</Notes>
  <HiddenSlides>0</HiddenSlides>
  <MMClips>4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</vt:i4>
      </vt:variant>
    </vt:vector>
  </HeadingPairs>
  <TitlesOfParts>
    <vt:vector size="9" baseType="lpstr">
      <vt:lpstr>맑은 고딕</vt:lpstr>
      <vt:lpstr>Calibri</vt:lpstr>
      <vt:lpstr>Calibri Light</vt:lpstr>
      <vt:lpstr>Wingdings</vt:lpstr>
      <vt:lpstr>추억</vt:lpstr>
      <vt:lpstr>James Baldwin and “Sonny’s Blues”</vt:lpstr>
      <vt:lpstr>James Baldwin, who was he?</vt:lpstr>
      <vt:lpstr>Family Background and Personal Life</vt:lpstr>
      <vt:lpstr>“Autobiographical Notes” in  essay collection Notes of a Native Son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James Baldwin</dc:title>
  <dc:creator>SungEunai</dc:creator>
  <cp:lastModifiedBy>u</cp:lastModifiedBy>
  <cp:revision>41</cp:revision>
  <dcterms:created xsi:type="dcterms:W3CDTF">2020-03-22T15:36:33Z</dcterms:created>
  <dcterms:modified xsi:type="dcterms:W3CDTF">2020-03-26T11:28:56Z</dcterms:modified>
</cp:coreProperties>
</file>